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14283" y="214293"/>
          <a:ext cx="8643998" cy="6429416"/>
        </p:xfrm>
        <a:graphic>
          <a:graphicData uri="http://schemas.openxmlformats.org/drawingml/2006/table">
            <a:tbl>
              <a:tblPr/>
              <a:tblGrid>
                <a:gridCol w="719282"/>
                <a:gridCol w="656186"/>
                <a:gridCol w="719282"/>
                <a:gridCol w="719282"/>
                <a:gridCol w="719282"/>
                <a:gridCol w="5110684"/>
              </a:tblGrid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SAYMAK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YOL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SİYAH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SÖYLEMEK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HAMAM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ACIMTIRAK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42</Words>
  <PresentationFormat>Ekran Gösterisi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15</cp:revision>
  <dcterms:created xsi:type="dcterms:W3CDTF">2018-10-25T19:37:51Z</dcterms:created>
  <dcterms:modified xsi:type="dcterms:W3CDTF">2018-10-25T20:59:06Z</dcterms:modified>
</cp:coreProperties>
</file>